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Encoding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5029200"/>
            <a:ext cx="50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Designing Data Intensive Applications by Martin Kleppmann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Formats for Encoding Data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 memory,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is kept in objects, structs, lists, arrays, hash tables, trees etc.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structures are optimized for efficient access and manipulation by the CPU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In </a:t>
            </a:r>
            <a:r>
              <a:rPr lang="en-US" dirty="0" smtClean="0">
                <a:solidFill>
                  <a:srgbClr val="FF0000"/>
                </a:solidFill>
              </a:rPr>
              <a:t>disks, Over </a:t>
            </a:r>
            <a:r>
              <a:rPr lang="en-US" dirty="0">
                <a:solidFill>
                  <a:srgbClr val="FF0000"/>
                </a:solidFill>
              </a:rPr>
              <a:t>networks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write data to a file, or send it over the network, need to encode it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some kind of self-contained sequence of bytes (for example, a JSON document)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sequence-of-bytes representation looks quite different from the data structures that are normally used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in </a:t>
            </a:r>
            <a:r>
              <a:rPr lang="en-US" dirty="0"/>
              <a:t>memory</a:t>
            </a:r>
          </a:p>
          <a:p>
            <a:endParaRPr lang="en-US" dirty="0"/>
          </a:p>
          <a:p>
            <a:r>
              <a:rPr lang="en-US" dirty="0"/>
              <a:t>Need some kind of translation between the two representations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translation from the in-memory representation to a byte sequence is called encoding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aka serialization or </a:t>
            </a:r>
            <a:r>
              <a:rPr lang="en-US" dirty="0" smtClean="0"/>
              <a:t>marshalling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reverse is called decoding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aka parsing</a:t>
            </a:r>
            <a:r>
              <a:rPr lang="en-US" dirty="0" smtClean="0"/>
              <a:t>, deserialization</a:t>
            </a:r>
            <a:r>
              <a:rPr lang="en-US" dirty="0"/>
              <a:t>, unmarshalling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(at </a:t>
            </a:r>
            <a:r>
              <a:rPr lang="en-US" dirty="0"/>
              <a:t>least) two different </a:t>
            </a:r>
            <a:r>
              <a:rPr lang="en-US" dirty="0" smtClean="0"/>
              <a:t>data representations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Language-specific formats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Programming languages come with built-in support for encoding in-memory objects into byte sequences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Java has java.io.Serializable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Ruby has Marshal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Python has pickle </a:t>
            </a:r>
          </a:p>
          <a:p>
            <a:endParaRPr lang="en-US" dirty="0"/>
          </a:p>
          <a:p>
            <a:r>
              <a:rPr lang="en-US" dirty="0"/>
              <a:t>Encoding libraries are </a:t>
            </a:r>
            <a:r>
              <a:rPr lang="en-US" dirty="0">
                <a:solidFill>
                  <a:srgbClr val="FF0000"/>
                </a:solidFill>
              </a:rPr>
              <a:t>very </a:t>
            </a:r>
            <a:r>
              <a:rPr lang="en-US" dirty="0" smtClean="0">
                <a:solidFill>
                  <a:srgbClr val="FF0000"/>
                </a:solidFill>
              </a:rPr>
              <a:t>convenient!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 in-memory objects to be saved and restored with minimal additional code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Encoding Libraries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Language-specific </a:t>
            </a:r>
            <a:r>
              <a:rPr lang="en-IN" dirty="0" smtClean="0"/>
              <a:t>formats(2)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Integration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tied to a particular programming language, then reading the data in another language is very difficult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Store or transmit data in such an encoding, preclude integrating systems with those of other organizations (which may use different 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languages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Decoding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restore data in the same object types, the decoding process needs to instantiate arbitrary classes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Frequently a source of security problems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an attacker can get your application to decode an arbitrary byte sequence, they can instantiate arbitrary classes, which in turn often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allows </a:t>
            </a:r>
            <a:r>
              <a:rPr lang="en-US" dirty="0" smtClean="0"/>
              <a:t>them to </a:t>
            </a:r>
            <a:r>
              <a:rPr lang="en-US" dirty="0"/>
              <a:t>do terrible things such as remotely executing arbitrary </a:t>
            </a:r>
            <a:r>
              <a:rPr lang="en-US" dirty="0" smtClean="0"/>
              <a:t>code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Versioning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often an afterthought in these libraries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Intended </a:t>
            </a:r>
            <a:r>
              <a:rPr lang="en-US" dirty="0"/>
              <a:t>for quick and easy encoding of data, they often neglect the inconvenient problems of forward and backward </a:t>
            </a:r>
            <a:r>
              <a:rPr lang="en-US" dirty="0" smtClean="0"/>
              <a:t>compatibility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Efficiency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CPU </a:t>
            </a:r>
            <a:r>
              <a:rPr lang="en-US" dirty="0"/>
              <a:t>time taken to encode or decode, and the size of the encoded </a:t>
            </a:r>
            <a:r>
              <a:rPr lang="en-US" dirty="0" smtClean="0"/>
              <a:t>structure is </a:t>
            </a:r>
            <a:r>
              <a:rPr lang="en-US" dirty="0"/>
              <a:t>also often an afterthought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Java’s built-in serialization is notorious for its bad performance and bloated encoding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 bad idea to use language’s built-in encoding for anything other than very transient </a:t>
            </a:r>
            <a:r>
              <a:rPr lang="en-US" dirty="0" smtClean="0">
                <a:solidFill>
                  <a:srgbClr val="FF0000"/>
                </a:solidFill>
              </a:rPr>
              <a:t>purposes!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Deep Problems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Standardized </a:t>
            </a:r>
            <a:r>
              <a:rPr lang="en-IN" dirty="0" smtClean="0"/>
              <a:t>encodings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Standardized encodings can </a:t>
            </a:r>
            <a:r>
              <a:rPr lang="en-US" dirty="0"/>
              <a:t>be written and read by many programming </a:t>
            </a:r>
            <a:r>
              <a:rPr lang="en-US" dirty="0" smtClean="0"/>
              <a:t>languages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XML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JSON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CSV</a:t>
            </a:r>
          </a:p>
          <a:p>
            <a:r>
              <a:rPr lang="en-US" dirty="0" smtClean="0"/>
              <a:t>Textual </a:t>
            </a:r>
            <a:r>
              <a:rPr lang="en-US" dirty="0"/>
              <a:t>formats, and thus somewhat </a:t>
            </a:r>
            <a:r>
              <a:rPr lang="en-US" dirty="0" smtClean="0"/>
              <a:t>human-readable!</a:t>
            </a:r>
            <a:endParaRPr lang="en-US" dirty="0"/>
          </a:p>
          <a:p>
            <a:endParaRPr lang="en-US" dirty="0"/>
          </a:p>
          <a:p>
            <a:r>
              <a:rPr lang="en-US" dirty="0"/>
              <a:t>XML is often </a:t>
            </a:r>
            <a:r>
              <a:rPr lang="en-US" dirty="0" smtClean="0"/>
              <a:t>criticized </a:t>
            </a:r>
            <a:r>
              <a:rPr lang="en-US" dirty="0"/>
              <a:t>for being too verbose and unnecessarily complicated </a:t>
            </a:r>
          </a:p>
          <a:p>
            <a:r>
              <a:rPr lang="en-US" dirty="0"/>
              <a:t>JSON’s popularity is mainly due to its built-in support by web browsers and simplicity relative to XML</a:t>
            </a:r>
          </a:p>
          <a:p>
            <a:r>
              <a:rPr lang="en-US" dirty="0"/>
              <a:t>CSV is </a:t>
            </a:r>
            <a:r>
              <a:rPr lang="en-US" dirty="0" smtClean="0"/>
              <a:t>albeit less powerful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Widely known, widely supported, and almost as widely disliked!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Textual format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Standardized </a:t>
            </a:r>
            <a:r>
              <a:rPr lang="en-IN" dirty="0" smtClean="0"/>
              <a:t>encodings(2)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Encoding of numbers</a:t>
            </a:r>
          </a:p>
          <a:p>
            <a:pPr lvl="1"/>
            <a:r>
              <a:rPr lang="en-US" dirty="0"/>
              <a:t>Lot of ambiguity around the encoding of numbers</a:t>
            </a:r>
          </a:p>
          <a:p>
            <a:pPr lvl="1"/>
            <a:r>
              <a:rPr lang="en-US" dirty="0"/>
              <a:t>In XML and CSV, cannot distinguish between a number and a string that happens to consist of digits</a:t>
            </a:r>
          </a:p>
          <a:p>
            <a:pPr lvl="1"/>
            <a:r>
              <a:rPr lang="en-US" dirty="0"/>
              <a:t>JSON distinguishes strings and numbers, but it doesn’t distinguish integers and floating-point, and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doesn’t </a:t>
            </a:r>
            <a:r>
              <a:rPr lang="en-US" dirty="0"/>
              <a:t>specify a precision</a:t>
            </a:r>
          </a:p>
          <a:p>
            <a:pPr lvl="1"/>
            <a:r>
              <a:rPr lang="en-US" dirty="0"/>
              <a:t>When dealing with large numbers, integers greater than 253 cannot be exactly represented, so such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numbers </a:t>
            </a:r>
            <a:r>
              <a:rPr lang="en-US" dirty="0"/>
              <a:t>become inaccurate when parsed </a:t>
            </a:r>
          </a:p>
          <a:p>
            <a:pPr lvl="1"/>
            <a:r>
              <a:rPr lang="en-US" dirty="0"/>
              <a:t>Workaround is to have two numbers: once as a JSON number and once as a decimal string</a:t>
            </a:r>
          </a:p>
          <a:p>
            <a:endParaRPr lang="en-US" dirty="0"/>
          </a:p>
          <a:p>
            <a:r>
              <a:rPr lang="en-US" dirty="0"/>
              <a:t>Binary strings</a:t>
            </a:r>
          </a:p>
          <a:p>
            <a:pPr lvl="1"/>
            <a:r>
              <a:rPr lang="en-US" dirty="0"/>
              <a:t>JSON and XML have good support for Unicode character strings, i.e. human readable text</a:t>
            </a:r>
          </a:p>
          <a:p>
            <a:pPr lvl="1"/>
            <a:r>
              <a:rPr lang="en-US" dirty="0"/>
              <a:t>but they don’t support binary strings (sequences of bytes without a character encoding)</a:t>
            </a:r>
          </a:p>
          <a:p>
            <a:pPr lvl="1"/>
            <a:r>
              <a:rPr lang="en-US" dirty="0"/>
              <a:t>get around this limitation by encoding the binary data as text using Base64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Subtle problems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Standardized encodings(2)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668464" cy="4648199"/>
          </a:xfrm>
        </p:spPr>
        <p:txBody>
          <a:bodyPr>
            <a:normAutofit/>
          </a:bodyPr>
          <a:lstStyle/>
          <a:p>
            <a:r>
              <a:rPr lang="en-US" dirty="0"/>
              <a:t>Optional schema support</a:t>
            </a:r>
          </a:p>
          <a:p>
            <a:pPr lvl="1"/>
            <a:r>
              <a:rPr lang="en-US" dirty="0"/>
              <a:t>Schema support for both XML and JSON is optional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Schema languages are quite powerful, and thus quite complicated to learn and implement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Use of XML schemas is fairly widespread, but many JSON-based tools don’t bother using schemas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Applications that don’t use XML/JSON schemas need to potentially include additional code to encode/decode </a:t>
            </a:r>
            <a:endParaRPr lang="en-US" dirty="0" smtClean="0"/>
          </a:p>
          <a:p>
            <a:pPr marL="914400" lvl="2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data </a:t>
            </a:r>
            <a:r>
              <a:rPr lang="en-US" dirty="0"/>
              <a:t>correctly</a:t>
            </a:r>
          </a:p>
          <a:p>
            <a:pPr lvl="1"/>
            <a:r>
              <a:rPr lang="en-US" dirty="0"/>
              <a:t>CSV does not have any schema, so it is up to the application to define the meaning of each row and column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If an application change adds a new row or column, need to handle that change manually</a:t>
            </a:r>
          </a:p>
          <a:p>
            <a:endParaRPr lang="en-US" dirty="0"/>
          </a:p>
          <a:p>
            <a:r>
              <a:rPr lang="en-US" dirty="0"/>
              <a:t>Common (data interchange) formats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JSON, XML and CSV are good enough for many purposes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Likely that they will remain popular, especially as data interchange formats (i.e. sending data from one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organization </a:t>
            </a:r>
            <a:r>
              <a:rPr lang="en-US" dirty="0"/>
              <a:t>to another)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long as people agree on what the format is, it often doesn’t matter how pretty or efficient the format 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difficulty of getting different organizations to agree on anything outweighs most </a:t>
            </a:r>
            <a:r>
              <a:rPr lang="en-US"/>
              <a:t>other </a:t>
            </a:r>
            <a:r>
              <a:rPr lang="en-US" smtClean="0"/>
              <a:t>concerns!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Subtle </a:t>
            </a:r>
            <a:r>
              <a:rPr lang="en-IN" dirty="0" smtClean="0"/>
              <a:t>problems(2)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3196</TotalTime>
  <Words>786</Words>
  <Application>Microsoft Office PowerPoint</Application>
  <PresentationFormat>Widescreen</PresentationFormat>
  <Paragraphs>98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Encoding</vt:lpstr>
      <vt:lpstr>Formats for Encoding Data</vt:lpstr>
      <vt:lpstr>Language-specific formats</vt:lpstr>
      <vt:lpstr>Language-specific formats(2)</vt:lpstr>
      <vt:lpstr>Standardized encodings </vt:lpstr>
      <vt:lpstr>Standardized encodings(2) </vt:lpstr>
      <vt:lpstr>Standardized encodings(2)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248</cp:revision>
  <dcterms:created xsi:type="dcterms:W3CDTF">2018-10-16T06:13:57Z</dcterms:created>
  <dcterms:modified xsi:type="dcterms:W3CDTF">2023-06-02T10:40:00Z</dcterms:modified>
</cp:coreProperties>
</file>

<file path=docProps/thumbnail.jpeg>
</file>